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60" r:id="rId2"/>
  </p:sldMasterIdLst>
  <p:notesMasterIdLst>
    <p:notesMasterId r:id="rId18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9" r:id="rId14"/>
    <p:sldId id="267" r:id="rId15"/>
    <p:sldId id="270" r:id="rId16"/>
    <p:sldId id="268" r:id="rId1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398D8F-659B-419B-B7A4-5A7A6E8848EC}" v="40" dt="2024-05-01T10:15:18.583"/>
    <p1510:client id="{FA690DA3-E9A6-4FED-94AB-466769FFA5D5}" v="121" dt="2024-05-01T10:44:02.3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880" y="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9ec4c97d86d00f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9ec4c97d86d00f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9ec4c97d86d00f1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9ec4c97d86d00f1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b37d3a8e997946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b37d3a8e997946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9ec4c97d86d00f1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29ec4c97d86d00f1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d07fe3b28f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d07fe3b28f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d07fe3b28f_3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d07fe3b28f_3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d07fe3b28f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d07fe3b28f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d07fe3b28f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d07fe3b28f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d07fe3b28f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d07fe3b28f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d07fe3b28f_4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d07fe3b28f_4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b37d3a8e997946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b37d3a8e997946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d07fe3b28f_4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d07fe3b28f_4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18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</p:spPr>
        <p:txBody>
          <a:bodyPr/>
          <a:lstStyle>
            <a:lvl1pPr marL="0" indent="0" algn="ctr">
              <a:buNone/>
              <a:defRPr sz="759"/>
            </a:lvl1pPr>
            <a:lvl2pPr marL="144670" indent="0" algn="ctr">
              <a:buNone/>
              <a:defRPr sz="633"/>
            </a:lvl2pPr>
            <a:lvl3pPr marL="289339" indent="0" algn="ctr">
              <a:buNone/>
              <a:defRPr sz="570"/>
            </a:lvl3pPr>
            <a:lvl4pPr marL="434009" indent="0" algn="ctr">
              <a:buNone/>
              <a:defRPr sz="506"/>
            </a:lvl4pPr>
            <a:lvl5pPr marL="578678" indent="0" algn="ctr">
              <a:buNone/>
              <a:defRPr sz="506"/>
            </a:lvl5pPr>
            <a:lvl6pPr marL="723348" indent="0" algn="ctr">
              <a:buNone/>
              <a:defRPr sz="506"/>
            </a:lvl6pPr>
            <a:lvl7pPr marL="868017" indent="0" algn="ctr">
              <a:buNone/>
              <a:defRPr sz="506"/>
            </a:lvl7pPr>
            <a:lvl8pPr marL="1012687" indent="0" algn="ctr">
              <a:buNone/>
              <a:defRPr sz="506"/>
            </a:lvl8pPr>
            <a:lvl9pPr marL="1157356" indent="0" algn="ctr">
              <a:buNone/>
              <a:defRPr sz="506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55A88-231D-4C4C-B89C-6040689F4B80}" type="datetimeFigureOut">
              <a:rPr lang="en-GB" smtClean="0"/>
              <a:t>01/05/2024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D5912-2EED-46FA-8563-9B51E3A405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3891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55A88-231D-4C4C-B89C-6040689F4B80}" type="datetimeFigureOut">
              <a:rPr lang="en-GB" smtClean="0"/>
              <a:t>01/05/2024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D5912-2EED-46FA-8563-9B51E3A405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76627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282304"/>
            <a:ext cx="7886700" cy="2139553"/>
          </a:xfrm>
        </p:spPr>
        <p:txBody>
          <a:bodyPr anchor="b"/>
          <a:lstStyle>
            <a:lvl1pPr>
              <a:defRPr sz="18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3442100"/>
            <a:ext cx="7886700" cy="1125140"/>
          </a:xfrm>
        </p:spPr>
        <p:txBody>
          <a:bodyPr/>
          <a:lstStyle>
            <a:lvl1pPr marL="0" indent="0">
              <a:buNone/>
              <a:defRPr sz="759">
                <a:solidFill>
                  <a:schemeClr val="tx1"/>
                </a:solidFill>
              </a:defRPr>
            </a:lvl1pPr>
            <a:lvl2pPr marL="144670" indent="0">
              <a:buNone/>
              <a:defRPr sz="633">
                <a:solidFill>
                  <a:schemeClr val="tx1">
                    <a:tint val="75000"/>
                  </a:schemeClr>
                </a:solidFill>
              </a:defRPr>
            </a:lvl2pPr>
            <a:lvl3pPr marL="289339" indent="0">
              <a:buNone/>
              <a:defRPr sz="570">
                <a:solidFill>
                  <a:schemeClr val="tx1">
                    <a:tint val="75000"/>
                  </a:schemeClr>
                </a:solidFill>
              </a:defRPr>
            </a:lvl3pPr>
            <a:lvl4pPr marL="434009" indent="0">
              <a:buNone/>
              <a:defRPr sz="506">
                <a:solidFill>
                  <a:schemeClr val="tx1">
                    <a:tint val="75000"/>
                  </a:schemeClr>
                </a:solidFill>
              </a:defRPr>
            </a:lvl4pPr>
            <a:lvl5pPr marL="578678" indent="0">
              <a:buNone/>
              <a:defRPr sz="506">
                <a:solidFill>
                  <a:schemeClr val="tx1">
                    <a:tint val="75000"/>
                  </a:schemeClr>
                </a:solidFill>
              </a:defRPr>
            </a:lvl5pPr>
            <a:lvl6pPr marL="723348" indent="0">
              <a:buNone/>
              <a:defRPr sz="506">
                <a:solidFill>
                  <a:schemeClr val="tx1">
                    <a:tint val="75000"/>
                  </a:schemeClr>
                </a:solidFill>
              </a:defRPr>
            </a:lvl6pPr>
            <a:lvl7pPr marL="868017" indent="0">
              <a:buNone/>
              <a:defRPr sz="506">
                <a:solidFill>
                  <a:schemeClr val="tx1">
                    <a:tint val="75000"/>
                  </a:schemeClr>
                </a:solidFill>
              </a:defRPr>
            </a:lvl7pPr>
            <a:lvl8pPr marL="1012687" indent="0">
              <a:buNone/>
              <a:defRPr sz="506">
                <a:solidFill>
                  <a:schemeClr val="tx1">
                    <a:tint val="75000"/>
                  </a:schemeClr>
                </a:solidFill>
              </a:defRPr>
            </a:lvl8pPr>
            <a:lvl9pPr marL="1157356" indent="0">
              <a:buNone/>
              <a:defRPr sz="50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55A88-231D-4C4C-B89C-6040689F4B80}" type="datetimeFigureOut">
              <a:rPr lang="en-GB" smtClean="0"/>
              <a:t>01/05/2024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D5912-2EED-46FA-8563-9B51E3A405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39686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55A88-231D-4C4C-B89C-6040689F4B80}" type="datetimeFigureOut">
              <a:rPr lang="en-GB" smtClean="0"/>
              <a:t>01/05/2024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D5912-2EED-46FA-8563-9B51E3A405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64373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3" y="1260872"/>
            <a:ext cx="3868340" cy="617934"/>
          </a:xfrm>
        </p:spPr>
        <p:txBody>
          <a:bodyPr anchor="b"/>
          <a:lstStyle>
            <a:lvl1pPr marL="0" indent="0">
              <a:buNone/>
              <a:defRPr sz="759" b="1"/>
            </a:lvl1pPr>
            <a:lvl2pPr marL="144670" indent="0">
              <a:buNone/>
              <a:defRPr sz="633" b="1"/>
            </a:lvl2pPr>
            <a:lvl3pPr marL="289339" indent="0">
              <a:buNone/>
              <a:defRPr sz="570" b="1"/>
            </a:lvl3pPr>
            <a:lvl4pPr marL="434009" indent="0">
              <a:buNone/>
              <a:defRPr sz="506" b="1"/>
            </a:lvl4pPr>
            <a:lvl5pPr marL="578678" indent="0">
              <a:buNone/>
              <a:defRPr sz="506" b="1"/>
            </a:lvl5pPr>
            <a:lvl6pPr marL="723348" indent="0">
              <a:buNone/>
              <a:defRPr sz="506" b="1"/>
            </a:lvl6pPr>
            <a:lvl7pPr marL="868017" indent="0">
              <a:buNone/>
              <a:defRPr sz="506" b="1"/>
            </a:lvl7pPr>
            <a:lvl8pPr marL="1012687" indent="0">
              <a:buNone/>
              <a:defRPr sz="506" b="1"/>
            </a:lvl8pPr>
            <a:lvl9pPr marL="1157356" indent="0">
              <a:buNone/>
              <a:defRPr sz="50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3" y="1878808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3" y="1260872"/>
            <a:ext cx="3887391" cy="617934"/>
          </a:xfrm>
        </p:spPr>
        <p:txBody>
          <a:bodyPr anchor="b"/>
          <a:lstStyle>
            <a:lvl1pPr marL="0" indent="0">
              <a:buNone/>
              <a:defRPr sz="759" b="1"/>
            </a:lvl1pPr>
            <a:lvl2pPr marL="144670" indent="0">
              <a:buNone/>
              <a:defRPr sz="633" b="1"/>
            </a:lvl2pPr>
            <a:lvl3pPr marL="289339" indent="0">
              <a:buNone/>
              <a:defRPr sz="570" b="1"/>
            </a:lvl3pPr>
            <a:lvl4pPr marL="434009" indent="0">
              <a:buNone/>
              <a:defRPr sz="506" b="1"/>
            </a:lvl4pPr>
            <a:lvl5pPr marL="578678" indent="0">
              <a:buNone/>
              <a:defRPr sz="506" b="1"/>
            </a:lvl5pPr>
            <a:lvl6pPr marL="723348" indent="0">
              <a:buNone/>
              <a:defRPr sz="506" b="1"/>
            </a:lvl6pPr>
            <a:lvl7pPr marL="868017" indent="0">
              <a:buNone/>
              <a:defRPr sz="506" b="1"/>
            </a:lvl7pPr>
            <a:lvl8pPr marL="1012687" indent="0">
              <a:buNone/>
              <a:defRPr sz="506" b="1"/>
            </a:lvl8pPr>
            <a:lvl9pPr marL="1157356" indent="0">
              <a:buNone/>
              <a:defRPr sz="50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3" y="1878808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55A88-231D-4C4C-B89C-6040689F4B80}" type="datetimeFigureOut">
              <a:rPr lang="en-GB" smtClean="0"/>
              <a:t>01/05/2024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D5912-2EED-46FA-8563-9B51E3A405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66560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55A88-231D-4C4C-B89C-6040689F4B80}" type="datetimeFigureOut">
              <a:rPr lang="en-GB" smtClean="0"/>
              <a:t>01/05/2024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D5912-2EED-46FA-8563-9B51E3A405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68399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55A88-231D-4C4C-B89C-6040689F4B80}" type="datetimeFigureOut">
              <a:rPr lang="en-GB" smtClean="0"/>
              <a:t>01/05/2024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D5912-2EED-46FA-8563-9B51E3A405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18437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9" cy="1200150"/>
          </a:xfrm>
        </p:spPr>
        <p:txBody>
          <a:bodyPr anchor="b"/>
          <a:lstStyle>
            <a:lvl1pPr>
              <a:defRPr sz="101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3" y="740570"/>
            <a:ext cx="4629151" cy="3655219"/>
          </a:xfrm>
        </p:spPr>
        <p:txBody>
          <a:bodyPr/>
          <a:lstStyle>
            <a:lvl1pPr>
              <a:defRPr sz="1013"/>
            </a:lvl1pPr>
            <a:lvl2pPr>
              <a:defRPr sz="886"/>
            </a:lvl2pPr>
            <a:lvl3pPr>
              <a:defRPr sz="759"/>
            </a:lvl3pPr>
            <a:lvl4pPr>
              <a:defRPr sz="633"/>
            </a:lvl4pPr>
            <a:lvl5pPr>
              <a:defRPr sz="633"/>
            </a:lvl5pPr>
            <a:lvl6pPr>
              <a:defRPr sz="633"/>
            </a:lvl6pPr>
            <a:lvl7pPr>
              <a:defRPr sz="633"/>
            </a:lvl7pPr>
            <a:lvl8pPr>
              <a:defRPr sz="633"/>
            </a:lvl8pPr>
            <a:lvl9pPr>
              <a:defRPr sz="6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9" cy="2858691"/>
          </a:xfrm>
        </p:spPr>
        <p:txBody>
          <a:bodyPr/>
          <a:lstStyle>
            <a:lvl1pPr marL="0" indent="0">
              <a:buNone/>
              <a:defRPr sz="506"/>
            </a:lvl1pPr>
            <a:lvl2pPr marL="144670" indent="0">
              <a:buNone/>
              <a:defRPr sz="443"/>
            </a:lvl2pPr>
            <a:lvl3pPr marL="289339" indent="0">
              <a:buNone/>
              <a:defRPr sz="380"/>
            </a:lvl3pPr>
            <a:lvl4pPr marL="434009" indent="0">
              <a:buNone/>
              <a:defRPr sz="316"/>
            </a:lvl4pPr>
            <a:lvl5pPr marL="578678" indent="0">
              <a:buNone/>
              <a:defRPr sz="316"/>
            </a:lvl5pPr>
            <a:lvl6pPr marL="723348" indent="0">
              <a:buNone/>
              <a:defRPr sz="316"/>
            </a:lvl6pPr>
            <a:lvl7pPr marL="868017" indent="0">
              <a:buNone/>
              <a:defRPr sz="316"/>
            </a:lvl7pPr>
            <a:lvl8pPr marL="1012687" indent="0">
              <a:buNone/>
              <a:defRPr sz="316"/>
            </a:lvl8pPr>
            <a:lvl9pPr marL="1157356" indent="0">
              <a:buNone/>
              <a:defRPr sz="31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55A88-231D-4C4C-B89C-6040689F4B80}" type="datetimeFigureOut">
              <a:rPr lang="en-GB" smtClean="0"/>
              <a:t>01/05/2024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D5912-2EED-46FA-8563-9B51E3A405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95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9" cy="1200150"/>
          </a:xfrm>
        </p:spPr>
        <p:txBody>
          <a:bodyPr anchor="b"/>
          <a:lstStyle>
            <a:lvl1pPr>
              <a:defRPr sz="101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3" y="740570"/>
            <a:ext cx="4629151" cy="3655219"/>
          </a:xfrm>
        </p:spPr>
        <p:txBody>
          <a:bodyPr anchor="t"/>
          <a:lstStyle>
            <a:lvl1pPr marL="0" indent="0">
              <a:buNone/>
              <a:defRPr sz="1013"/>
            </a:lvl1pPr>
            <a:lvl2pPr marL="144670" indent="0">
              <a:buNone/>
              <a:defRPr sz="886"/>
            </a:lvl2pPr>
            <a:lvl3pPr marL="289339" indent="0">
              <a:buNone/>
              <a:defRPr sz="759"/>
            </a:lvl3pPr>
            <a:lvl4pPr marL="434009" indent="0">
              <a:buNone/>
              <a:defRPr sz="633"/>
            </a:lvl4pPr>
            <a:lvl5pPr marL="578678" indent="0">
              <a:buNone/>
              <a:defRPr sz="633"/>
            </a:lvl5pPr>
            <a:lvl6pPr marL="723348" indent="0">
              <a:buNone/>
              <a:defRPr sz="633"/>
            </a:lvl6pPr>
            <a:lvl7pPr marL="868017" indent="0">
              <a:buNone/>
              <a:defRPr sz="633"/>
            </a:lvl7pPr>
            <a:lvl8pPr marL="1012687" indent="0">
              <a:buNone/>
              <a:defRPr sz="633"/>
            </a:lvl8pPr>
            <a:lvl9pPr marL="1157356" indent="0">
              <a:buNone/>
              <a:defRPr sz="63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9" cy="2858691"/>
          </a:xfrm>
        </p:spPr>
        <p:txBody>
          <a:bodyPr/>
          <a:lstStyle>
            <a:lvl1pPr marL="0" indent="0">
              <a:buNone/>
              <a:defRPr sz="506"/>
            </a:lvl1pPr>
            <a:lvl2pPr marL="144670" indent="0">
              <a:buNone/>
              <a:defRPr sz="443"/>
            </a:lvl2pPr>
            <a:lvl3pPr marL="289339" indent="0">
              <a:buNone/>
              <a:defRPr sz="380"/>
            </a:lvl3pPr>
            <a:lvl4pPr marL="434009" indent="0">
              <a:buNone/>
              <a:defRPr sz="316"/>
            </a:lvl4pPr>
            <a:lvl5pPr marL="578678" indent="0">
              <a:buNone/>
              <a:defRPr sz="316"/>
            </a:lvl5pPr>
            <a:lvl6pPr marL="723348" indent="0">
              <a:buNone/>
              <a:defRPr sz="316"/>
            </a:lvl6pPr>
            <a:lvl7pPr marL="868017" indent="0">
              <a:buNone/>
              <a:defRPr sz="316"/>
            </a:lvl7pPr>
            <a:lvl8pPr marL="1012687" indent="0">
              <a:buNone/>
              <a:defRPr sz="316"/>
            </a:lvl8pPr>
            <a:lvl9pPr marL="1157356" indent="0">
              <a:buNone/>
              <a:defRPr sz="31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55A88-231D-4C4C-B89C-6040689F4B80}" type="datetimeFigureOut">
              <a:rPr lang="en-GB" smtClean="0"/>
              <a:t>01/05/2024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D5912-2EED-46FA-8563-9B51E3A405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71281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55A88-231D-4C4C-B89C-6040689F4B80}" type="datetimeFigureOut">
              <a:rPr lang="en-GB" smtClean="0"/>
              <a:t>01/05/2024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D5912-2EED-46FA-8563-9B51E3A405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64259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55A88-231D-4C4C-B89C-6040689F4B80}" type="datetimeFigureOut">
              <a:rPr lang="en-GB" smtClean="0"/>
              <a:t>01/05/2024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D5912-2EED-46FA-8563-9B51E3A405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0757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 dpi="0" rotWithShape="1">
          <a:blip r:embed="rId13">
            <a:alphaModFix amt="20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4767265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D55A88-231D-4C4C-B89C-6040689F4B80}" type="datetimeFigureOut">
              <a:rPr lang="en-GB" smtClean="0"/>
              <a:t>01/05/2024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4767265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4767265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BD5912-2EED-46FA-8563-9B51E3A405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5872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9339" rtl="0" eaLnBrk="1" latinLnBrk="0" hangingPunct="1">
        <a:lnSpc>
          <a:spcPct val="90000"/>
        </a:lnSpc>
        <a:spcBef>
          <a:spcPct val="0"/>
        </a:spcBef>
        <a:buNone/>
        <a:defRPr sz="139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2335" indent="-72335" algn="l" defTabSz="289339" rtl="0" eaLnBrk="1" latinLnBrk="0" hangingPunct="1">
        <a:lnSpc>
          <a:spcPct val="90000"/>
        </a:lnSpc>
        <a:spcBef>
          <a:spcPts val="316"/>
        </a:spcBef>
        <a:buFont typeface="Arial" panose="020B0604020202020204" pitchFamily="34" charset="0"/>
        <a:buChar char="•"/>
        <a:defRPr sz="886" kern="1200">
          <a:solidFill>
            <a:schemeClr val="tx1"/>
          </a:solidFill>
          <a:latin typeface="+mn-lt"/>
          <a:ea typeface="+mn-ea"/>
          <a:cs typeface="+mn-cs"/>
        </a:defRPr>
      </a:lvl1pPr>
      <a:lvl2pPr marL="217004" indent="-72335" algn="l" defTabSz="289339" rtl="0" eaLnBrk="1" latinLnBrk="0" hangingPunct="1">
        <a:lnSpc>
          <a:spcPct val="90000"/>
        </a:lnSpc>
        <a:spcBef>
          <a:spcPts val="158"/>
        </a:spcBef>
        <a:buFont typeface="Arial" panose="020B0604020202020204" pitchFamily="34" charset="0"/>
        <a:buChar char="•"/>
        <a:defRPr sz="759" kern="1200">
          <a:solidFill>
            <a:schemeClr val="tx1"/>
          </a:solidFill>
          <a:latin typeface="+mn-lt"/>
          <a:ea typeface="+mn-ea"/>
          <a:cs typeface="+mn-cs"/>
        </a:defRPr>
      </a:lvl2pPr>
      <a:lvl3pPr marL="361674" indent="-72335" algn="l" defTabSz="289339" rtl="0" eaLnBrk="1" latinLnBrk="0" hangingPunct="1">
        <a:lnSpc>
          <a:spcPct val="90000"/>
        </a:lnSpc>
        <a:spcBef>
          <a:spcPts val="158"/>
        </a:spcBef>
        <a:buFont typeface="Arial" panose="020B0604020202020204" pitchFamily="34" charset="0"/>
        <a:buChar char="•"/>
        <a:defRPr sz="633" kern="1200">
          <a:solidFill>
            <a:schemeClr val="tx1"/>
          </a:solidFill>
          <a:latin typeface="+mn-lt"/>
          <a:ea typeface="+mn-ea"/>
          <a:cs typeface="+mn-cs"/>
        </a:defRPr>
      </a:lvl3pPr>
      <a:lvl4pPr marL="506343" indent="-72335" algn="l" defTabSz="289339" rtl="0" eaLnBrk="1" latinLnBrk="0" hangingPunct="1">
        <a:lnSpc>
          <a:spcPct val="90000"/>
        </a:lnSpc>
        <a:spcBef>
          <a:spcPts val="158"/>
        </a:spcBef>
        <a:buFont typeface="Arial" panose="020B0604020202020204" pitchFamily="34" charset="0"/>
        <a:buChar char="•"/>
        <a:defRPr sz="570" kern="1200">
          <a:solidFill>
            <a:schemeClr val="tx1"/>
          </a:solidFill>
          <a:latin typeface="+mn-lt"/>
          <a:ea typeface="+mn-ea"/>
          <a:cs typeface="+mn-cs"/>
        </a:defRPr>
      </a:lvl4pPr>
      <a:lvl5pPr marL="651013" indent="-72335" algn="l" defTabSz="289339" rtl="0" eaLnBrk="1" latinLnBrk="0" hangingPunct="1">
        <a:lnSpc>
          <a:spcPct val="90000"/>
        </a:lnSpc>
        <a:spcBef>
          <a:spcPts val="158"/>
        </a:spcBef>
        <a:buFont typeface="Arial" panose="020B0604020202020204" pitchFamily="34" charset="0"/>
        <a:buChar char="•"/>
        <a:defRPr sz="570" kern="1200">
          <a:solidFill>
            <a:schemeClr val="tx1"/>
          </a:solidFill>
          <a:latin typeface="+mn-lt"/>
          <a:ea typeface="+mn-ea"/>
          <a:cs typeface="+mn-cs"/>
        </a:defRPr>
      </a:lvl5pPr>
      <a:lvl6pPr marL="795682" indent="-72335" algn="l" defTabSz="289339" rtl="0" eaLnBrk="1" latinLnBrk="0" hangingPunct="1">
        <a:lnSpc>
          <a:spcPct val="90000"/>
        </a:lnSpc>
        <a:spcBef>
          <a:spcPts val="158"/>
        </a:spcBef>
        <a:buFont typeface="Arial" panose="020B0604020202020204" pitchFamily="34" charset="0"/>
        <a:buChar char="•"/>
        <a:defRPr sz="570" kern="1200">
          <a:solidFill>
            <a:schemeClr val="tx1"/>
          </a:solidFill>
          <a:latin typeface="+mn-lt"/>
          <a:ea typeface="+mn-ea"/>
          <a:cs typeface="+mn-cs"/>
        </a:defRPr>
      </a:lvl6pPr>
      <a:lvl7pPr marL="940352" indent="-72335" algn="l" defTabSz="289339" rtl="0" eaLnBrk="1" latinLnBrk="0" hangingPunct="1">
        <a:lnSpc>
          <a:spcPct val="90000"/>
        </a:lnSpc>
        <a:spcBef>
          <a:spcPts val="158"/>
        </a:spcBef>
        <a:buFont typeface="Arial" panose="020B0604020202020204" pitchFamily="34" charset="0"/>
        <a:buChar char="•"/>
        <a:defRPr sz="570" kern="1200">
          <a:solidFill>
            <a:schemeClr val="tx1"/>
          </a:solidFill>
          <a:latin typeface="+mn-lt"/>
          <a:ea typeface="+mn-ea"/>
          <a:cs typeface="+mn-cs"/>
        </a:defRPr>
      </a:lvl7pPr>
      <a:lvl8pPr marL="1085021" indent="-72335" algn="l" defTabSz="289339" rtl="0" eaLnBrk="1" latinLnBrk="0" hangingPunct="1">
        <a:lnSpc>
          <a:spcPct val="90000"/>
        </a:lnSpc>
        <a:spcBef>
          <a:spcPts val="158"/>
        </a:spcBef>
        <a:buFont typeface="Arial" panose="020B0604020202020204" pitchFamily="34" charset="0"/>
        <a:buChar char="•"/>
        <a:defRPr sz="570" kern="1200">
          <a:solidFill>
            <a:schemeClr val="tx1"/>
          </a:solidFill>
          <a:latin typeface="+mn-lt"/>
          <a:ea typeface="+mn-ea"/>
          <a:cs typeface="+mn-cs"/>
        </a:defRPr>
      </a:lvl8pPr>
      <a:lvl9pPr marL="1229691" indent="-72335" algn="l" defTabSz="289339" rtl="0" eaLnBrk="1" latinLnBrk="0" hangingPunct="1">
        <a:lnSpc>
          <a:spcPct val="90000"/>
        </a:lnSpc>
        <a:spcBef>
          <a:spcPts val="158"/>
        </a:spcBef>
        <a:buFont typeface="Arial" panose="020B0604020202020204" pitchFamily="34" charset="0"/>
        <a:buChar char="•"/>
        <a:defRPr sz="57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9339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1pPr>
      <a:lvl2pPr marL="144670" algn="l" defTabSz="289339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2pPr>
      <a:lvl3pPr marL="289339" algn="l" defTabSz="289339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3pPr>
      <a:lvl4pPr marL="434009" algn="l" defTabSz="289339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4pPr>
      <a:lvl5pPr marL="578678" algn="l" defTabSz="289339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5pPr>
      <a:lvl6pPr marL="723348" algn="l" defTabSz="289339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6pPr>
      <a:lvl7pPr marL="868017" algn="l" defTabSz="289339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7pPr>
      <a:lvl8pPr marL="1012687" algn="l" defTabSz="289339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8pPr>
      <a:lvl9pPr marL="1157356" algn="l" defTabSz="289339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0" y="744575"/>
            <a:ext cx="8323800" cy="71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600" b="1" dirty="0">
                <a:highlight>
                  <a:srgbClr val="FFFF00"/>
                </a:highlight>
              </a:rPr>
              <a:t>What use is a house</a:t>
            </a:r>
            <a:endParaRPr sz="6600" b="1" dirty="0">
              <a:highlight>
                <a:srgbClr val="FFFF00"/>
              </a:highlight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1901687"/>
            <a:ext cx="8580900" cy="31280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chemeClr val="tx1"/>
                </a:solidFill>
                <a:highlight>
                  <a:srgbClr val="FFFF00"/>
                </a:highlight>
              </a:rPr>
              <a:t>Keeps you safe</a:t>
            </a:r>
            <a:endParaRPr b="1" dirty="0">
              <a:solidFill>
                <a:schemeClr val="tx1"/>
              </a:solidFill>
              <a:highlight>
                <a:srgbClr val="FFFF00"/>
              </a:highlight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tx1"/>
              </a:solidFill>
              <a:highlight>
                <a:srgbClr val="FFFF00"/>
              </a:highlight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chemeClr val="tx1"/>
                </a:solidFill>
                <a:highlight>
                  <a:srgbClr val="FFFF00"/>
                </a:highlight>
              </a:rPr>
              <a:t>Keeps you comfortable</a:t>
            </a:r>
            <a:endParaRPr b="1" dirty="0">
              <a:solidFill>
                <a:schemeClr val="tx1"/>
              </a:solidFill>
              <a:highlight>
                <a:srgbClr val="FFFF00"/>
              </a:highlight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56;p13"/>
          <p:cNvSpPr txBox="1"/>
          <p:nvPr/>
        </p:nvSpPr>
        <p:spPr>
          <a:xfrm>
            <a:off x="5255900" y="3157550"/>
            <a:ext cx="3894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22"/>
          <p:cNvPicPr preferRelativeResize="0"/>
          <p:nvPr/>
        </p:nvPicPr>
        <p:blipFill rotWithShape="1">
          <a:blip r:embed="rId3">
            <a:alphaModFix/>
          </a:blip>
          <a:srcRect t="4278" r="23908"/>
          <a:stretch/>
        </p:blipFill>
        <p:spPr>
          <a:xfrm rot="5400000">
            <a:off x="1876454" y="255911"/>
            <a:ext cx="4909179" cy="46316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Thermal Imaging</a:t>
            </a:r>
            <a:endParaRPr b="1" dirty="0"/>
          </a:p>
        </p:txBody>
      </p:sp>
      <p:sp>
        <p:nvSpPr>
          <p:cNvPr id="117" name="Google Shape;117;p2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chemeClr val="tx1"/>
                </a:solidFill>
              </a:rPr>
              <a:t>To find hot and cold parts</a:t>
            </a:r>
            <a:endParaRPr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999963" y="-1999641"/>
            <a:ext cx="5143500" cy="9143425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733" y="0"/>
            <a:ext cx="6803134" cy="5143179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737118" y="-1264380"/>
            <a:ext cx="3670923" cy="91451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581D06-8F4F-C488-8C2A-2006324269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343150" y="900112"/>
            <a:ext cx="4457700" cy="3343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3616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3969" y="209550"/>
            <a:ext cx="6451599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999963" y="-1999641"/>
            <a:ext cx="5143500" cy="9143425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733" y="0"/>
            <a:ext cx="6803134" cy="5143179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737118" y="-1264380"/>
            <a:ext cx="3670923" cy="91451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blurry image of a rectangular object&#10;&#10;Description automatically generated">
            <a:extLst>
              <a:ext uri="{FF2B5EF4-FFF2-40B4-BE49-F238E27FC236}">
                <a16:creationId xmlns:a16="http://schemas.microsoft.com/office/drawing/2014/main" id="{8AA75169-6088-DCD7-E08A-5EA41CD561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343150" y="961405"/>
            <a:ext cx="4457700" cy="3220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638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Google Shape;127;p25"/>
          <p:cNvGrpSpPr/>
          <p:nvPr/>
        </p:nvGrpSpPr>
        <p:grpSpPr>
          <a:xfrm>
            <a:off x="1106250" y="64805"/>
            <a:ext cx="6931499" cy="5013890"/>
            <a:chOff x="2790825" y="1367736"/>
            <a:chExt cx="3954755" cy="2966097"/>
          </a:xfrm>
        </p:grpSpPr>
        <p:pic>
          <p:nvPicPr>
            <p:cNvPr id="128" name="Google Shape;128;p2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790825" y="1367736"/>
              <a:ext cx="3954755" cy="296609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5"/>
            <p:cNvSpPr/>
            <p:nvPr/>
          </p:nvSpPr>
          <p:spPr>
            <a:xfrm>
              <a:off x="4104335" y="2384628"/>
              <a:ext cx="1328420" cy="932814"/>
            </a:xfrm>
            <a:custGeom>
              <a:avLst/>
              <a:gdLst/>
              <a:ahLst/>
              <a:cxnLst/>
              <a:rect l="l" t="t" r="r" b="b"/>
              <a:pathLst>
                <a:path w="1328420" h="932814" extrusionOk="0">
                  <a:moveTo>
                    <a:pt x="0" y="0"/>
                  </a:moveTo>
                  <a:lnTo>
                    <a:pt x="1327797" y="0"/>
                  </a:lnTo>
                  <a:lnTo>
                    <a:pt x="1327797" y="932307"/>
                  </a:lnTo>
                  <a:lnTo>
                    <a:pt x="0" y="93230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0" name="Google Shape;130;p25"/>
            <p:cNvSpPr/>
            <p:nvPr/>
          </p:nvSpPr>
          <p:spPr>
            <a:xfrm>
              <a:off x="4113860" y="2394153"/>
              <a:ext cx="1309370" cy="913764"/>
            </a:xfrm>
            <a:custGeom>
              <a:avLst/>
              <a:gdLst/>
              <a:ahLst/>
              <a:cxnLst/>
              <a:rect l="l" t="t" r="r" b="b"/>
              <a:pathLst>
                <a:path w="1309370" h="913764" extrusionOk="0">
                  <a:moveTo>
                    <a:pt x="0" y="0"/>
                  </a:moveTo>
                  <a:lnTo>
                    <a:pt x="1308747" y="0"/>
                  </a:lnTo>
                  <a:lnTo>
                    <a:pt x="1308747" y="913257"/>
                  </a:lnTo>
                  <a:lnTo>
                    <a:pt x="0" y="91325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31" name="Google Shape;131;p2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118622" y="2208412"/>
              <a:ext cx="250571" cy="11494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 dirty="0"/>
              <a:t>Safe?</a:t>
            </a:r>
            <a:endParaRPr sz="4800" b="1" dirty="0"/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311700" y="1510747"/>
            <a:ext cx="8520600" cy="315823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</a:rPr>
              <a:t>Keep invaders and thieves and predators and harmful things out,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tx1"/>
                </a:solidFill>
              </a:rPr>
              <a:t>i.e. stop wind and rain getting to you…</a:t>
            </a:r>
            <a:endParaRPr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</a:rPr>
              <a:t>Keep bugs and allergens away.</a:t>
            </a:r>
            <a:endParaRPr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dirty="0">
                <a:solidFill>
                  <a:schemeClr val="tx1"/>
                </a:solidFill>
              </a:rPr>
              <a:t>Make sure air quality is good.</a:t>
            </a:r>
            <a:endParaRPr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b="1" dirty="0"/>
              <a:t>When do we become uncomfortable?</a:t>
            </a:r>
            <a:endParaRPr sz="4000" b="1" dirty="0"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623410" y="1225348"/>
            <a:ext cx="7857981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0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400" dirty="0">
                <a:solidFill>
                  <a:schemeClr val="tx1"/>
                </a:solidFill>
              </a:rPr>
              <a:t>If we lose heat rapidly (holding a cold lump of metal on uncovered bit of skin).</a:t>
            </a:r>
            <a:endParaRPr sz="2400" dirty="0">
              <a:solidFill>
                <a:schemeClr val="tx1"/>
              </a:solidFill>
            </a:endParaRPr>
          </a:p>
          <a:p>
            <a:pPr marL="0" lvl="0" indent="0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400" dirty="0">
                <a:solidFill>
                  <a:schemeClr val="tx1"/>
                </a:solidFill>
              </a:rPr>
              <a:t>If we have a 2</a:t>
            </a:r>
            <a:r>
              <a:rPr lang="en-GB" sz="2400" baseline="30000" dirty="0">
                <a:solidFill>
                  <a:schemeClr val="tx1"/>
                </a:solidFill>
              </a:rPr>
              <a:t>o</a:t>
            </a:r>
            <a:r>
              <a:rPr lang="en-GB" sz="2400" dirty="0">
                <a:solidFill>
                  <a:schemeClr val="tx1"/>
                </a:solidFill>
              </a:rPr>
              <a:t>C difference across our body. </a:t>
            </a:r>
            <a:endParaRPr sz="2400" dirty="0">
              <a:solidFill>
                <a:schemeClr val="tx1"/>
              </a:solidFill>
            </a:endParaRPr>
          </a:p>
          <a:p>
            <a:pPr marL="0" lvl="0" indent="0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2400" dirty="0">
                <a:solidFill>
                  <a:schemeClr val="tx1"/>
                </a:solidFill>
              </a:rPr>
              <a:t>If we get sweaty.</a:t>
            </a:r>
            <a:endParaRPr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329125" y="397955"/>
            <a:ext cx="8520600" cy="12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dirty="0"/>
              <a:t>Our houses are old, in those times we spent most of our time in reduced room numbers!</a:t>
            </a:r>
            <a:endParaRPr sz="3200" b="1" dirty="0"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>
            <a:off x="563216" y="1831150"/>
            <a:ext cx="7463881" cy="24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solidFill>
                  <a:schemeClr val="tx1"/>
                </a:solidFill>
              </a:rPr>
              <a:t>In 1970 average temperatures were 12</a:t>
            </a:r>
            <a:r>
              <a:rPr lang="en-GB" sz="2400" baseline="30000" dirty="0">
                <a:solidFill>
                  <a:schemeClr val="tx1"/>
                </a:solidFill>
              </a:rPr>
              <a:t>o</a:t>
            </a:r>
            <a:r>
              <a:rPr lang="en-GB" sz="2400" dirty="0">
                <a:solidFill>
                  <a:schemeClr val="tx1"/>
                </a:solidFill>
              </a:rPr>
              <a:t> C</a:t>
            </a:r>
            <a:endParaRPr sz="2400" dirty="0">
              <a:solidFill>
                <a:schemeClr val="tx1"/>
              </a:solidFill>
            </a:endParaRPr>
          </a:p>
          <a:p>
            <a:pPr marL="0" lvl="0" indent="0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400" dirty="0">
                <a:solidFill>
                  <a:schemeClr val="tx1"/>
                </a:solidFill>
              </a:rPr>
              <a:t>By 2010 it had reached 16.9</a:t>
            </a:r>
            <a:r>
              <a:rPr lang="en-GB" sz="2400" baseline="30000" dirty="0">
                <a:solidFill>
                  <a:schemeClr val="tx1"/>
                </a:solidFill>
              </a:rPr>
              <a:t>o</a:t>
            </a:r>
            <a:r>
              <a:rPr lang="en-GB" sz="2400" dirty="0">
                <a:solidFill>
                  <a:schemeClr val="tx1"/>
                </a:solidFill>
              </a:rPr>
              <a:t> C</a:t>
            </a:r>
            <a:endParaRPr sz="2400" dirty="0">
              <a:solidFill>
                <a:schemeClr val="tx1"/>
              </a:solidFill>
            </a:endParaRPr>
          </a:p>
          <a:p>
            <a:pPr marL="0" lvl="0" indent="0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400" dirty="0">
                <a:solidFill>
                  <a:schemeClr val="tx1"/>
                </a:solidFill>
              </a:rPr>
              <a:t>This was done simply by installing central heating. Not by improving insulation.</a:t>
            </a:r>
          </a:p>
          <a:p>
            <a:pPr marL="0" lvl="0" indent="0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400" dirty="0">
                <a:solidFill>
                  <a:schemeClr val="tx1"/>
                </a:solidFill>
              </a:rPr>
              <a:t>Not using fireplaces changes the ventilation!</a:t>
            </a:r>
          </a:p>
          <a:p>
            <a:pPr marL="0" lvl="0" indent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None/>
            </a:pPr>
            <a:r>
              <a:rPr lang="en-GB" sz="2400" dirty="0">
                <a:solidFill>
                  <a:schemeClr val="tx1"/>
                </a:solidFill>
              </a:rPr>
              <a:t>Using cement instead of lime stops building breathability.</a:t>
            </a:r>
            <a:endParaRPr lang="en-GB" dirty="0">
              <a:solidFill>
                <a:schemeClr val="tx1"/>
              </a:solidFill>
            </a:endParaRPr>
          </a:p>
          <a:p>
            <a:pPr marL="0" lvl="0" indent="0" rtl="0">
              <a:spcBef>
                <a:spcPts val="1200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>
            <a:spLocks noGrp="1"/>
          </p:cNvSpPr>
          <p:nvPr>
            <p:ph type="title"/>
          </p:nvPr>
        </p:nvSpPr>
        <p:spPr>
          <a:xfrm>
            <a:off x="2541150" y="243725"/>
            <a:ext cx="476400" cy="42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body" idx="1"/>
          </p:nvPr>
        </p:nvSpPr>
        <p:spPr>
          <a:xfrm>
            <a:off x="2219050" y="1687975"/>
            <a:ext cx="4509300" cy="249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82" name="Google Shape;8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6396" y="-90575"/>
            <a:ext cx="6007008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 dirty="0"/>
              <a:t>Each building is different</a:t>
            </a:r>
            <a:endParaRPr sz="4800" b="1" dirty="0"/>
          </a:p>
        </p:txBody>
      </p:sp>
      <p:sp>
        <p:nvSpPr>
          <p:cNvPr id="88" name="Google Shape;88;p18"/>
          <p:cNvSpPr txBox="1">
            <a:spLocks noGrp="1"/>
          </p:cNvSpPr>
          <p:nvPr>
            <p:ph type="body" idx="1"/>
          </p:nvPr>
        </p:nvSpPr>
        <p:spPr>
          <a:xfrm>
            <a:off x="311700" y="1398103"/>
            <a:ext cx="8520600" cy="317077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tx1"/>
                </a:solidFill>
              </a:rPr>
              <a:t>The heat loss calculation has the thermal conductivity of the building structure and the external area of this bit of the structure. </a:t>
            </a:r>
            <a:endParaRPr dirty="0">
              <a:solidFill>
                <a:schemeClr val="tx1"/>
              </a:solidFill>
            </a:endParaRPr>
          </a:p>
          <a:p>
            <a:pPr marL="285750" lvl="0" indent="-285750" rtl="0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tx1"/>
                </a:solidFill>
              </a:rPr>
              <a:t>Usually a guess at the air leakage is factored in.</a:t>
            </a:r>
            <a:endParaRPr dirty="0">
              <a:solidFill>
                <a:schemeClr val="tx1"/>
              </a:solidFill>
            </a:endParaRPr>
          </a:p>
          <a:p>
            <a:pPr marL="285750" lvl="0" indent="-285750" rtl="0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tx1"/>
                </a:solidFill>
              </a:rPr>
              <a:t>An estimate of the temperature differential is applied to calculate the heat loss for each bit of the structure..</a:t>
            </a:r>
            <a:endParaRPr dirty="0">
              <a:solidFill>
                <a:schemeClr val="tx1"/>
              </a:solidFill>
            </a:endParaRPr>
          </a:p>
          <a:p>
            <a:pPr marL="285750" lvl="0" indent="-285750" rtl="0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tx1"/>
                </a:solidFill>
              </a:rPr>
              <a:t>The heating system is designed to be big enough able to balance the heat losses on a room by room basis.</a:t>
            </a:r>
            <a:endParaRPr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232" dirty="0"/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i="1" dirty="0"/>
              <a:t>Where do we start?</a:t>
            </a:r>
            <a:endParaRPr b="1" i="1" dirty="0"/>
          </a:p>
        </p:txBody>
      </p:sp>
      <p:sp>
        <p:nvSpPr>
          <p:cNvPr id="94" name="Google Shape;94;p19"/>
          <p:cNvSpPr txBox="1">
            <a:spLocks noGrp="1"/>
          </p:cNvSpPr>
          <p:nvPr>
            <p:ph type="body" idx="1"/>
          </p:nvPr>
        </p:nvSpPr>
        <p:spPr>
          <a:xfrm>
            <a:off x="311700" y="1722783"/>
            <a:ext cx="8520600" cy="157700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25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8800" b="1" dirty="0">
                <a:solidFill>
                  <a:schemeClr val="tx1"/>
                </a:solidFill>
              </a:rPr>
              <a:t>We Need A PLAN!</a:t>
            </a:r>
            <a:endParaRPr sz="8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 txBox="1">
            <a:spLocks noGrp="1"/>
          </p:cNvSpPr>
          <p:nvPr>
            <p:ph type="ctrTitle"/>
          </p:nvPr>
        </p:nvSpPr>
        <p:spPr>
          <a:xfrm>
            <a:off x="311700" y="433500"/>
            <a:ext cx="7741200" cy="26886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dirty="0"/>
              <a:t>What does the householder desire?</a:t>
            </a:r>
            <a:endParaRPr sz="3600" b="1" dirty="0"/>
          </a:p>
        </p:txBody>
      </p:sp>
      <p:sp>
        <p:nvSpPr>
          <p:cNvPr id="100" name="Google Shape;100;p20"/>
          <p:cNvSpPr txBox="1">
            <a:spLocks noGrp="1"/>
          </p:cNvSpPr>
          <p:nvPr>
            <p:ph type="subTitle" idx="1"/>
          </p:nvPr>
        </p:nvSpPr>
        <p:spPr>
          <a:xfrm>
            <a:off x="311700" y="748748"/>
            <a:ext cx="4260300" cy="37176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solidFill>
                  <a:schemeClr val="tx1"/>
                </a:solidFill>
              </a:rPr>
              <a:t>Reduction in Energy use </a:t>
            </a:r>
            <a:endParaRPr sz="1600" dirty="0">
              <a:solidFill>
                <a:schemeClr val="tx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solidFill>
                  <a:schemeClr val="tx1"/>
                </a:solidFill>
              </a:rPr>
              <a:t>      		</a:t>
            </a:r>
            <a:endParaRPr sz="1600" dirty="0">
              <a:solidFill>
                <a:schemeClr val="tx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solidFill>
                  <a:schemeClr val="tx1"/>
                </a:solidFill>
              </a:rPr>
              <a:t>Reduction in Energy Cost</a:t>
            </a:r>
            <a:endParaRPr sz="1600" dirty="0">
              <a:solidFill>
                <a:schemeClr val="tx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solidFill>
                  <a:schemeClr val="tx1"/>
                </a:solidFill>
              </a:rPr>
              <a:t>          </a:t>
            </a:r>
            <a:endParaRPr sz="1600" dirty="0">
              <a:solidFill>
                <a:schemeClr val="tx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solidFill>
                  <a:schemeClr val="tx1"/>
                </a:solidFill>
              </a:rPr>
              <a:t>Reduction of emissions  	</a:t>
            </a:r>
            <a:endParaRPr sz="1600" dirty="0">
              <a:solidFill>
                <a:schemeClr val="tx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tx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solidFill>
                  <a:schemeClr val="tx1"/>
                </a:solidFill>
              </a:rPr>
              <a:t>Comfort Improvement (where is the house least comfortable?)</a:t>
            </a:r>
            <a:endParaRPr sz="1600" dirty="0">
              <a:solidFill>
                <a:schemeClr val="tx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tx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solidFill>
                  <a:schemeClr val="tx1"/>
                </a:solidFill>
              </a:rPr>
              <a:t>improve air quality	</a:t>
            </a:r>
            <a:endParaRPr sz="1600" dirty="0">
              <a:solidFill>
                <a:schemeClr val="tx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tx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solidFill>
                  <a:schemeClr val="tx1"/>
                </a:solidFill>
              </a:rPr>
              <a:t>reduce overheating</a:t>
            </a:r>
            <a:endParaRPr sz="1600" dirty="0">
              <a:solidFill>
                <a:schemeClr val="tx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tx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solidFill>
                  <a:schemeClr val="tx1"/>
                </a:solidFill>
              </a:rPr>
              <a:t>Get rid of </a:t>
            </a:r>
            <a:r>
              <a:rPr lang="en-GB" sz="1600" dirty="0" err="1">
                <a:solidFill>
                  <a:schemeClr val="tx1"/>
                </a:solidFill>
              </a:rPr>
              <a:t>condensation,damp,mould</a:t>
            </a:r>
            <a:r>
              <a:rPr lang="en-GB" sz="1600" dirty="0">
                <a:solidFill>
                  <a:schemeClr val="tx1"/>
                </a:solidFill>
              </a:rPr>
              <a:t>?</a:t>
            </a:r>
            <a:endParaRPr sz="1600" dirty="0">
              <a:solidFill>
                <a:schemeClr val="tx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tx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solidFill>
                  <a:schemeClr val="tx1"/>
                </a:solidFill>
              </a:rPr>
              <a:t>improve house’s energy rating</a:t>
            </a:r>
            <a:endParaRPr sz="1600" dirty="0">
              <a:solidFill>
                <a:schemeClr val="tx1"/>
              </a:solidFill>
            </a:endParaRPr>
          </a:p>
        </p:txBody>
      </p:sp>
      <p:sp>
        <p:nvSpPr>
          <p:cNvPr id="101" name="Google Shape;101;p20"/>
          <p:cNvSpPr txBox="1"/>
          <p:nvPr/>
        </p:nvSpPr>
        <p:spPr>
          <a:xfrm>
            <a:off x="4775648" y="702365"/>
            <a:ext cx="4260300" cy="4062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Meet a performance standard</a:t>
            </a:r>
            <a:endParaRPr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Improve buildings usefulness</a:t>
            </a:r>
            <a:endParaRPr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Protect the building from decay</a:t>
            </a:r>
            <a:endParaRPr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Improve water/flood protection</a:t>
            </a:r>
            <a:endParaRPr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Change the building structure (Extension etc)</a:t>
            </a:r>
            <a:endParaRPr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Protect architectural heritage</a:t>
            </a:r>
            <a:endParaRPr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Other</a:t>
            </a:r>
            <a:endParaRPr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2556" y="152400"/>
            <a:ext cx="6451599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329</Words>
  <Application>Microsoft Office PowerPoint</Application>
  <PresentationFormat>On-screen Show (16:9)</PresentationFormat>
  <Paragraphs>59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Simple Light</vt:lpstr>
      <vt:lpstr>Office Theme</vt:lpstr>
      <vt:lpstr>What use is a house</vt:lpstr>
      <vt:lpstr>Safe?</vt:lpstr>
      <vt:lpstr>When do we become uncomfortable?</vt:lpstr>
      <vt:lpstr>Our houses are old, in those times we spent most of our time in reduced room numbers!</vt:lpstr>
      <vt:lpstr>PowerPoint Presentation</vt:lpstr>
      <vt:lpstr>Each building is different</vt:lpstr>
      <vt:lpstr>Where do we start?</vt:lpstr>
      <vt:lpstr>What does the householder desire?</vt:lpstr>
      <vt:lpstr>PowerPoint Presentation</vt:lpstr>
      <vt:lpstr>PowerPoint Presentation</vt:lpstr>
      <vt:lpstr>Thermal Imaging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use is a house</dc:title>
  <dc:creator>Sue Wainman</dc:creator>
  <cp:lastModifiedBy>Sue Wainman</cp:lastModifiedBy>
  <cp:revision>3</cp:revision>
  <dcterms:modified xsi:type="dcterms:W3CDTF">2024-05-01T11:22:15Z</dcterms:modified>
</cp:coreProperties>
</file>