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79" r:id="rId6"/>
    <p:sldId id="273" r:id="rId7"/>
    <p:sldId id="274" r:id="rId8"/>
    <p:sldId id="277" r:id="rId9"/>
    <p:sldId id="262" r:id="rId10"/>
    <p:sldId id="263" r:id="rId11"/>
    <p:sldId id="264" r:id="rId12"/>
    <p:sldId id="280" r:id="rId13"/>
    <p:sldId id="276" r:id="rId14"/>
    <p:sldId id="270" r:id="rId15"/>
    <p:sldId id="271" r:id="rId16"/>
    <p:sldId id="272" r:id="rId17"/>
    <p:sldId id="267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32DA33-6ED1-5741-43BC-ADE9CF1DF137}" v="17" dt="2024-04-28T14:23:26.661"/>
    <p1510:client id="{CD9CD1EE-8280-738D-4693-3B82D5588C41}" v="2" dt="2024-04-28T15:47:32.731"/>
    <p1510:client id="{DC05211F-F363-401A-8399-81B38571DB47}" v="152" dt="2024-04-28T15:34:43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2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6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2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7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3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9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0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9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4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9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0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4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Home Retrofit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r>
              <a:rPr lang="en-US" sz="2400"/>
              <a:t>Millstone Hill</a:t>
            </a:r>
            <a:br>
              <a:rPr lang="en-US" sz="2400"/>
            </a:br>
            <a:r>
              <a:rPr lang="en-US" sz="2400"/>
              <a:t>Cottage</a:t>
            </a:r>
          </a:p>
          <a:p>
            <a:endParaRPr lang="en-US" sz="2400"/>
          </a:p>
          <a:p>
            <a:r>
              <a:rPr lang="en-US" sz="2400"/>
              <a:t>David Bale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view looking down at a ceiling&#10;&#10;Description automatically generated with medium confidence">
            <a:extLst>
              <a:ext uri="{FF2B5EF4-FFF2-40B4-BE49-F238E27FC236}">
                <a16:creationId xmlns:a16="http://schemas.microsoft.com/office/drawing/2014/main" id="{C0E6F451-2AB3-3C29-0B61-20AEE2409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0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4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etal pipes in a room&#10;&#10;Description automatically generated">
            <a:extLst>
              <a:ext uri="{FF2B5EF4-FFF2-40B4-BE49-F238E27FC236}">
                <a16:creationId xmlns:a16="http://schemas.microsoft.com/office/drawing/2014/main" id="{7665B018-FBD0-A3C7-9FDB-98548272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08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46CDFC-7190-B889-07BA-D09A76A1A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 r="2" b="2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with a white railing and a silver tank&#10;&#10;Description automatically generated with medium confidence">
            <a:extLst>
              <a:ext uri="{FF2B5EF4-FFF2-40B4-BE49-F238E27FC236}">
                <a16:creationId xmlns:a16="http://schemas.microsoft.com/office/drawing/2014/main" id="{121E9248-8026-9043-92A4-2A60470C0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8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ight fixture on the ceiling&#10;&#10;Description automatically generated">
            <a:extLst>
              <a:ext uri="{FF2B5EF4-FFF2-40B4-BE49-F238E27FC236}">
                <a16:creationId xmlns:a16="http://schemas.microsoft.com/office/drawing/2014/main" id="{71B3B3F2-A88E-3964-B4E1-E49CC1212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5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vent on the ceiling&#10;&#10;Description automatically generated">
            <a:extLst>
              <a:ext uri="{FF2B5EF4-FFF2-40B4-BE49-F238E27FC236}">
                <a16:creationId xmlns:a16="http://schemas.microsoft.com/office/drawing/2014/main" id="{2F16510B-8CA3-AE76-9505-05E40B1CD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52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tone house with a ladder&#10;&#10;Description automatically generated">
            <a:extLst>
              <a:ext uri="{FF2B5EF4-FFF2-40B4-BE49-F238E27FC236}">
                <a16:creationId xmlns:a16="http://schemas.microsoft.com/office/drawing/2014/main" id="{7D51DD1F-EAEA-D752-BCB9-628E55906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r="40682"/>
          <a:stretch/>
        </p:blipFill>
        <p:spPr>
          <a:xfrm rot="5400000">
            <a:off x="1600200" y="-800100"/>
            <a:ext cx="59436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6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ilding with a large tank outside&#10;&#10;Description automatically generated with medium confidence">
            <a:extLst>
              <a:ext uri="{FF2B5EF4-FFF2-40B4-BE49-F238E27FC236}">
                <a16:creationId xmlns:a16="http://schemas.microsoft.com/office/drawing/2014/main" id="{37B30027-5AEB-B883-54AE-8C4EB1A69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1854716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C86C-1E7D-8B5E-A739-A936B49F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55FAC-300F-06C4-3EBF-A70D91AE2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30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456743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house with a garden and a fence&#10;&#10;Description automatically generated with medium confidence">
            <a:extLst>
              <a:ext uri="{FF2B5EF4-FFF2-40B4-BE49-F238E27FC236}">
                <a16:creationId xmlns:a16="http://schemas.microsoft.com/office/drawing/2014/main" id="{0538F063-3BF7-6F0F-3ACF-537260731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309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97664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house with a green lawn&#10;&#10;Description automatically generated">
            <a:extLst>
              <a:ext uri="{FF2B5EF4-FFF2-40B4-BE49-F238E27FC236}">
                <a16:creationId xmlns:a16="http://schemas.microsoft.com/office/drawing/2014/main" id="{54C5A692-89C5-5C14-A078-41D1D798DE3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" b="1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543901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ar parked in front of a house&#10;&#10;Description automatically generated">
            <a:extLst>
              <a:ext uri="{FF2B5EF4-FFF2-40B4-BE49-F238E27FC236}">
                <a16:creationId xmlns:a16="http://schemas.microsoft.com/office/drawing/2014/main" id="{051A3E55-9E9A-02DC-2B57-CE7F36173D1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1" b="1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161961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energy balance&#10;&#10;Description automatically generated">
            <a:extLst>
              <a:ext uri="{FF2B5EF4-FFF2-40B4-BE49-F238E27FC236}">
                <a16:creationId xmlns:a16="http://schemas.microsoft.com/office/drawing/2014/main" id="{380464B6-EB53-BB6A-105F-F53F714B1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" y="0"/>
            <a:ext cx="7036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kitchen with a stove and oven&#10;&#10;Description automatically generated">
            <a:extLst>
              <a:ext uri="{FF2B5EF4-FFF2-40B4-BE49-F238E27FC236}">
                <a16:creationId xmlns:a16="http://schemas.microsoft.com/office/drawing/2014/main" id="{119F3F93-B4E4-9179-2C2B-7C28584D36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r="2" b="2597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8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ooden cabinet with a white railing&#10;&#10;Description automatically generated with medium confidence">
            <a:extLst>
              <a:ext uri="{FF2B5EF4-FFF2-40B4-BE49-F238E27FC236}">
                <a16:creationId xmlns:a16="http://schemas.microsoft.com/office/drawing/2014/main" id="{34B39D36-1E08-8B84-4BC2-A0A37ECEC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 r="2" b="1740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0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with a staircase and a wood ceiling&#10;&#10;Description automatically generated with medium confidence">
            <a:extLst>
              <a:ext uri="{FF2B5EF4-FFF2-40B4-BE49-F238E27FC236}">
                <a16:creationId xmlns:a16="http://schemas.microsoft.com/office/drawing/2014/main" id="{219485E9-4E70-2D07-A719-BE19CF70B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5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floor with a wall and a pile of paper&#10;&#10;Description automatically generated with medium confidence">
            <a:extLst>
              <a:ext uri="{FF2B5EF4-FFF2-40B4-BE49-F238E27FC236}">
                <a16:creationId xmlns:a16="http://schemas.microsoft.com/office/drawing/2014/main" id="{BFEFA975-94A9-D080-B4CB-97938EF96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75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</Words>
  <Application>Microsoft Office PowerPoint</Application>
  <PresentationFormat>On-screen Show (4:3)</PresentationFormat>
  <Paragraphs>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Home Retrofit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Bale</dc:creator>
  <cp:lastModifiedBy>David Bale</cp:lastModifiedBy>
  <cp:revision>5</cp:revision>
  <dcterms:created xsi:type="dcterms:W3CDTF">2024-04-28T14:22:14Z</dcterms:created>
  <dcterms:modified xsi:type="dcterms:W3CDTF">2024-04-28T15:55:00Z</dcterms:modified>
</cp:coreProperties>
</file>